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letter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972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9662-AE92-4BDD-A6D9-5A06EF2C576B}" type="datetimeFigureOut">
              <a:rPr lang="es-CO" smtClean="0"/>
              <a:t>13/07/2018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85BF-6049-47E2-AE5B-4571FDDC1E5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15018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9662-AE92-4BDD-A6D9-5A06EF2C576B}" type="datetimeFigureOut">
              <a:rPr lang="es-CO" smtClean="0"/>
              <a:t>13/07/2018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85BF-6049-47E2-AE5B-4571FDDC1E5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7751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9662-AE92-4BDD-A6D9-5A06EF2C576B}" type="datetimeFigureOut">
              <a:rPr lang="es-CO" smtClean="0"/>
              <a:t>13/07/2018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85BF-6049-47E2-AE5B-4571FDDC1E5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5033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9662-AE92-4BDD-A6D9-5A06EF2C576B}" type="datetimeFigureOut">
              <a:rPr lang="es-CO" smtClean="0"/>
              <a:t>13/07/2018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85BF-6049-47E2-AE5B-4571FDDC1E5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82953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9662-AE92-4BDD-A6D9-5A06EF2C576B}" type="datetimeFigureOut">
              <a:rPr lang="es-CO" smtClean="0"/>
              <a:t>13/07/2018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85BF-6049-47E2-AE5B-4571FDDC1E5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32161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9662-AE92-4BDD-A6D9-5A06EF2C576B}" type="datetimeFigureOut">
              <a:rPr lang="es-CO" smtClean="0"/>
              <a:t>13/07/2018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85BF-6049-47E2-AE5B-4571FDDC1E5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71518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9662-AE92-4BDD-A6D9-5A06EF2C576B}" type="datetimeFigureOut">
              <a:rPr lang="es-CO" smtClean="0"/>
              <a:t>13/07/2018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85BF-6049-47E2-AE5B-4571FDDC1E5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57666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9662-AE92-4BDD-A6D9-5A06EF2C576B}" type="datetimeFigureOut">
              <a:rPr lang="es-CO" smtClean="0"/>
              <a:t>13/07/2018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85BF-6049-47E2-AE5B-4571FDDC1E5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7524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9662-AE92-4BDD-A6D9-5A06EF2C576B}" type="datetimeFigureOut">
              <a:rPr lang="es-CO" smtClean="0"/>
              <a:t>13/07/2018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85BF-6049-47E2-AE5B-4571FDDC1E5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89555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9662-AE92-4BDD-A6D9-5A06EF2C576B}" type="datetimeFigureOut">
              <a:rPr lang="es-CO" smtClean="0"/>
              <a:t>13/07/2018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85BF-6049-47E2-AE5B-4571FDDC1E5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57907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C9662-AE92-4BDD-A6D9-5A06EF2C576B}" type="datetimeFigureOut">
              <a:rPr lang="es-CO" smtClean="0"/>
              <a:t>13/07/2018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D85BF-6049-47E2-AE5B-4571FDDC1E5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21361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C9662-AE92-4BDD-A6D9-5A06EF2C576B}" type="datetimeFigureOut">
              <a:rPr lang="es-CO" smtClean="0"/>
              <a:t>13/07/2018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D85BF-6049-47E2-AE5B-4571FDDC1E5C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2167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s://goo.gl/forms/CTGar2FWZxEaH5nj1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Resultado de imagen para municipio de ambalema tolima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493" y="2680621"/>
            <a:ext cx="2807845" cy="660573"/>
          </a:xfrm>
          <a:prstGeom prst="rect">
            <a:avLst/>
          </a:prstGeom>
          <a:noFill/>
          <a:effectLst>
            <a:outerShdw blurRad="50800" dist="50800" dir="5400000" sx="83000" sy="83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36032">
            <a:off x="953792" y="2038661"/>
            <a:ext cx="1590845" cy="1235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679" y="216872"/>
            <a:ext cx="1524000" cy="972371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0" y="1189243"/>
            <a:ext cx="685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00" dirty="0" smtClean="0">
                <a:latin typeface="Impact" panose="020B0806030902050204" pitchFamily="34" charset="0"/>
              </a:rPr>
              <a:t>Invita a Veedores y Veedurías del departamento, entidades públicas, sujetos de control, asociaciones comunitarias, JAC, y comunidad en general a:</a:t>
            </a:r>
          </a:p>
          <a:p>
            <a:pPr algn="ctr"/>
            <a:r>
              <a:rPr lang="es-CO" sz="1600" dirty="0" smtClean="0">
                <a:latin typeface="Impact" panose="020B0806030902050204" pitchFamily="34" charset="0"/>
              </a:rPr>
              <a:t>la Audiencia Pública de Rendición de Cuentas en el municipio de Ambalema</a:t>
            </a:r>
            <a:endParaRPr lang="es-CO" sz="1600" dirty="0">
              <a:latin typeface="Impact" panose="020B0806030902050204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927" y="3341194"/>
            <a:ext cx="221297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221802" y="3379864"/>
            <a:ext cx="28130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 smtClean="0">
                <a:latin typeface="Arial Narrow" panose="020B0606020202030204" pitchFamily="34" charset="0"/>
              </a:rPr>
              <a:t>Fecha: Julio 28 de 2018</a:t>
            </a:r>
          </a:p>
          <a:p>
            <a:r>
              <a:rPr lang="es-CO" sz="1400" dirty="0" smtClean="0">
                <a:latin typeface="Arial Narrow" panose="020B0606020202030204" pitchFamily="34" charset="0"/>
              </a:rPr>
              <a:t>Lugar: Centro de Integración Ciudadana</a:t>
            </a:r>
          </a:p>
          <a:p>
            <a:r>
              <a:rPr lang="es-CO" sz="1400" dirty="0" smtClean="0">
                <a:latin typeface="Arial Narrow" panose="020B0606020202030204" pitchFamily="34" charset="0"/>
              </a:rPr>
              <a:t>Hora: 8:00 a.m.</a:t>
            </a:r>
            <a:endParaRPr lang="es-CO" sz="1400" dirty="0">
              <a:latin typeface="Arial Narrow" panose="020B0606020202030204" pitchFamily="34" charset="0"/>
            </a:endParaRPr>
          </a:p>
        </p:txBody>
      </p:sp>
      <p:sp>
        <p:nvSpPr>
          <p:cNvPr id="7" name="6 Marco"/>
          <p:cNvSpPr/>
          <p:nvPr/>
        </p:nvSpPr>
        <p:spPr>
          <a:xfrm>
            <a:off x="0" y="0"/>
            <a:ext cx="6858000" cy="4306121"/>
          </a:xfrm>
          <a:prstGeom prst="frame">
            <a:avLst>
              <a:gd name="adj1" fmla="val 2325"/>
            </a:avLst>
          </a:prstGeom>
          <a:solidFill>
            <a:schemeClr val="accent2">
              <a:lumMod val="7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tx1"/>
              </a:solidFill>
            </a:endParaRPr>
          </a:p>
        </p:txBody>
      </p:sp>
      <p:sp>
        <p:nvSpPr>
          <p:cNvPr id="8" name="5 CuadroTexto"/>
          <p:cNvSpPr txBox="1"/>
          <p:nvPr/>
        </p:nvSpPr>
        <p:spPr>
          <a:xfrm>
            <a:off x="2514600" y="435191"/>
            <a:ext cx="419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i="1" dirty="0" smtClean="0">
                <a:latin typeface="Cursiva"/>
              </a:rPr>
              <a:t>“Construyendo Cultura de Control”</a:t>
            </a:r>
            <a:endParaRPr lang="es-CO" b="1" i="1" dirty="0">
              <a:latin typeface="Cursiva"/>
            </a:endParaRPr>
          </a:p>
        </p:txBody>
      </p:sp>
      <p:sp>
        <p:nvSpPr>
          <p:cNvPr id="10" name="5 CuadroTexto"/>
          <p:cNvSpPr txBox="1"/>
          <p:nvPr/>
        </p:nvSpPr>
        <p:spPr>
          <a:xfrm>
            <a:off x="3851262" y="2240121"/>
            <a:ext cx="28130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800" dirty="0" smtClean="0">
                <a:latin typeface="Arial Narrow" panose="020B0606020202030204" pitchFamily="34" charset="0"/>
              </a:rPr>
              <a:t>Para intervenir en el desarrollo de la audiencia realice su inscripción a través del siguiente enlace:</a:t>
            </a:r>
          </a:p>
          <a:p>
            <a:pPr algn="ctr"/>
            <a:r>
              <a:rPr lang="es-CO" sz="800" dirty="0">
                <a:hlinkClick r:id="rId7"/>
              </a:rPr>
              <a:t>https://goo.gl/forms/CTGar2FWZxEaH5nj1</a:t>
            </a:r>
            <a:endParaRPr lang="es-CO" sz="8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31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81</Words>
  <Application>Microsoft Office PowerPoint</Application>
  <PresentationFormat>Carta (216 x 279 mm)</PresentationFormat>
  <Paragraphs>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Arial Narrow</vt:lpstr>
      <vt:lpstr>Calibri</vt:lpstr>
      <vt:lpstr>Cursiva</vt:lpstr>
      <vt:lpstr>Impact</vt:lpstr>
      <vt:lpstr>Tema de Office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HAROLD</dc:creator>
  <cp:lastModifiedBy>ORLANDO</cp:lastModifiedBy>
  <cp:revision>13</cp:revision>
  <cp:lastPrinted>2018-07-05T22:04:24Z</cp:lastPrinted>
  <dcterms:created xsi:type="dcterms:W3CDTF">2018-07-05T21:22:50Z</dcterms:created>
  <dcterms:modified xsi:type="dcterms:W3CDTF">2018-07-13T18:46:14Z</dcterms:modified>
</cp:coreProperties>
</file>